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0" r:id="rId14"/>
    <p:sldId id="269" r:id="rId15"/>
    <p:sldId id="268" r:id="rId16"/>
    <p:sldId id="267" r:id="rId17"/>
    <p:sldId id="276" r:id="rId18"/>
    <p:sldId id="275" r:id="rId19"/>
    <p:sldId id="274" r:id="rId20"/>
    <p:sldId id="273" r:id="rId21"/>
    <p:sldId id="272" r:id="rId22"/>
    <p:sldId id="281" r:id="rId23"/>
    <p:sldId id="280" r:id="rId24"/>
    <p:sldId id="279" r:id="rId25"/>
    <p:sldId id="278" r:id="rId26"/>
    <p:sldId id="277" r:id="rId27"/>
    <p:sldId id="288" r:id="rId28"/>
    <p:sldId id="287" r:id="rId29"/>
    <p:sldId id="286" r:id="rId30"/>
    <p:sldId id="285" r:id="rId31"/>
    <p:sldId id="284" r:id="rId32"/>
    <p:sldId id="283" r:id="rId33"/>
    <p:sldId id="294" r:id="rId34"/>
    <p:sldId id="293" r:id="rId35"/>
    <p:sldId id="292" r:id="rId36"/>
    <p:sldId id="289" r:id="rId37"/>
    <p:sldId id="291" r:id="rId38"/>
    <p:sldId id="290" r:id="rId39"/>
    <p:sldId id="300" r:id="rId40"/>
    <p:sldId id="299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06CA-5D66-52B3-95F0-4E35D26FF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A6E16-4711-B2A6-6F8A-78D97E564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AB05D-EA4D-6588-18A2-E3D593DF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5BF7E-FD15-3898-57B3-5F2E50FEC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574B-0290-EDCE-0CD3-072994CA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956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566C-004E-022F-6AB1-4FAA80DE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51C6D-4D85-BB23-7EEA-FF984FD3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272C4-A439-41F6-FA23-977C0A46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E722C-50B5-AD2C-6D0C-6F7C34E9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B9CDD-0926-5BAE-9FC5-8DDD3317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073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CD0E71-EA6D-88C9-1323-D88B992DE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F0327-30B7-4E1F-2B7D-841F15BF7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D8841-32D1-03C5-5323-6C19B4B63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08D-38EA-8A15-20F7-CF033589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0C552-7E5D-6031-C2C4-256CA291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846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7FD2-247F-6256-39E7-37BAD400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BA7B7-E467-48B1-CFC1-2F2842CD6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8DBC4-7165-44B4-F24B-CD34C196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8977A-28BE-EA26-8C5A-D067308E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103C-335E-15AD-76A6-38135DF7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050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D1CC-DA30-4F43-896D-881B2D54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B03F2-A563-0D7A-89D2-EDB399C56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45CAD-72A7-45D5-FCBE-A2D031E1D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F39D8-ACBF-C639-675B-8DEAEE4A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C41A-FA6D-E759-1B99-941BA56B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857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7760-399B-3031-D773-3B02553E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BF32-90A6-3F84-46F4-8C3D629BB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4F540-4862-B36F-F25B-86222C686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6AFBF-A4D9-5AB9-7A84-F8876910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4E070-10FB-CF44-0C03-3E261609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B1897-43A1-4475-1DC8-54AD18B4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438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D88A-0DF9-E316-DFA1-F16DFFAE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29558-34DC-4260-2A37-15F11A249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C8516-6E08-CD79-54DD-FDB8FAAD4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63B67-5DB2-821E-8BF7-A73027482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7F388-736F-92AD-69FB-4406DFB94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D5C46-C358-769A-442C-C53ADD1B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8ACE5-E56D-061D-1004-EEBC0F47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49BEE-3C9E-47C0-DFC0-51E704C2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465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6E8F-36D2-6C8A-D10D-8CFDE550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51CC6-1CE0-93B9-8693-CC1508FB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49FD-1D6A-5829-96E4-D7A84514E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D2EC9-A0ED-9412-3C55-CD431ABC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116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EB9FD-9F8D-AD49-277D-87CAA339C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65114-71CB-1A82-A7A5-C4FF3390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D2937-7C6D-A58B-3572-92E04B5A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525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E557-0B0C-9099-EAD0-4DA90F49C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82550-B484-E0F5-3685-A39C0A37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23AE3-5FFB-92C2-CB87-C28AD1CE8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B8BD8-0CE2-C8FB-1029-7F73E839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AA4CB-2837-E646-575D-4D4A4486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69B1A-4A5D-B1CA-645F-B7A796E5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459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0C10-99ED-58E8-9A7B-3EC694B5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217FFB-928E-9D02-F07D-AA219E813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D93F9-9859-B093-4172-9F7F031CC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B8B58-83EF-61EB-8639-4E0C11E1F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A954-5E57-FA88-7B25-B5F5676E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8B84-7005-EFC3-FC80-8BEE985D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752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39A17-398C-99EB-54B8-5557AEFD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F29B4-6673-EF50-3D4F-A886F6400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8BE8D-7C2F-782B-A8E8-74943FFF1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77B74-0709-4BF3-AE73-6F3CBABA398A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B4363-DFEC-C327-D881-76781AB7F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98E5A-0AB6-06CF-13D0-99ABB7913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59EFE-79E4-4739-8675-EFB5849A6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97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23E87A3-164D-93D1-9B3C-40BBD82119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3" r="1384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52206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881B75-A9EC-41A6-B56D-E653F77DF1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7497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7C90424-F39D-0466-F673-7C8595DEE4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5196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58B23B9-1E9C-A220-2612-675297DA8D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74103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8456C8D-EA2D-CE45-4C1B-E98221AD25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66178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02D6C2A-A2F5-097B-0C78-93C54182E61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48531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5F48481-4BB5-4E46-AE28-EC21F983CC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331884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56DF9A-5CF3-F516-1771-2E5B3D8B23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09377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DEDDCED-040B-0759-E539-DA0706D5D0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52511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3AF1C2B-FA46-9278-7864-2578AEF575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143160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B577DD2-D4FE-AD32-EF8F-9C87C8AB391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570972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97426A-1DC0-472C-B22F-41C08F3601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3" r="1384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71365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CC48ECE-C99A-1B4A-25E9-53330FB0B3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088307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532A7E1-731E-8381-E4BE-4726E74A81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58467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D9EBAC-A7BB-C56B-E987-A57C35DCE7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350848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3AD1700-71F7-C4D5-7A34-E14B0E2C34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04513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07F2A54-D935-4832-D35F-4877DB5679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2031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12E1F830-54E5-8BCF-0CCB-4428E88D5A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518506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BDBCFFF-5988-C805-3EA2-55E7D7B7B52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6723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F29A07DE-181C-A667-6FFB-87E8443890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642122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B006A4A-7922-78D8-C74E-4CC258B1461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7862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BBF305ED-6BD0-F6DF-C97F-4FD63FB7C71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5247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7762672-7CD6-D89A-51A6-B0E92B34F19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61447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964D6F1-9AFA-5344-CE81-F3CF4D9FEFE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779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F3E2165-EF3D-08B7-6474-38358F508567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5432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14637B2-904F-BEE2-CE8C-33316D98366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716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5589F9C-F9AD-56FB-C0FD-C4487C7A420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594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F0299B4-C893-FFE5-6D48-B27150C7394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6904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E25322A-7877-32AC-9785-2EADE592926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3919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2D579C4-86CA-159C-94B3-B71A8D1310E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450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D39EAD22-189D-BDED-C2C8-10B032045B3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213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A45877F4-EFC6-88F6-9667-4A3ECBDE13A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862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70E7B91E-C7DF-F2F4-B7B8-1B7EBAE026D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58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5331C6D-BEBB-84EB-5253-8EFD4ED240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35408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8A29C3D-4159-E951-F7BD-B1DFC46587F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476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F3A7AD4-DF16-2298-444B-155529B9829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1913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A4B496-433B-A43B-082F-175D7A83C4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58884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3115035-E38D-B68E-46EB-5081F67B5F4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94903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388F7AE-DCD9-E11E-50A1-F54FD3721E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8595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4BE322-92C9-0DC0-3AC7-4F758C4A44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9406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C7BE9CF-9966-D722-5FCC-24530B51D0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r="1523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3185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Singh</dc:creator>
  <cp:lastModifiedBy>Swargam Pranithsai</cp:lastModifiedBy>
  <cp:revision>3</cp:revision>
  <dcterms:created xsi:type="dcterms:W3CDTF">2023-11-20T13:23:52Z</dcterms:created>
  <dcterms:modified xsi:type="dcterms:W3CDTF">2023-11-24T13:16:06Z</dcterms:modified>
</cp:coreProperties>
</file>